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18/07/2023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15983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410200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Inoltre, si discretizza il sistema con </a:t>
            </a: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dirty="0">
                <a:latin typeface="Arial"/>
                <a:cs typeface="Arial"/>
              </a:rPr>
              <a:t> = 1 [s].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5" y="3429000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29000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7763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1676400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E0C9FE65-ACC4-D51D-3904-37B10E8D0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35073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26455"/>
            <a:ext cx="7834242" cy="49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6800" y="1981200"/>
            <a:ext cx="2891538" cy="3476149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33" y="857968"/>
            <a:ext cx="8131734" cy="51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[K].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1447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984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3680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00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113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1271</Words>
  <Application>Microsoft Office PowerPoint</Application>
  <PresentationFormat>Widescreen</PresentationFormat>
  <Paragraphs>254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70</cp:revision>
  <dcterms:created xsi:type="dcterms:W3CDTF">2023-06-09T13:30:23Z</dcterms:created>
  <dcterms:modified xsi:type="dcterms:W3CDTF">2023-07-18T11:56:16Z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